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997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71604" y="654016"/>
            <a:ext cx="7115196" cy="77472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571625" y="1643063"/>
            <a:ext cx="7143750" cy="3143250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 sz="1600" i="1"/>
            </a:lvl2pPr>
            <a:lvl3pPr>
              <a:buNone/>
              <a:defRPr sz="1400" u="sng"/>
            </a:lvl3pPr>
            <a:lvl4pPr>
              <a:buNone/>
              <a:defRPr sz="1200"/>
            </a:lvl4pPr>
            <a:lvl5pPr>
              <a:buNone/>
              <a:defRPr sz="105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4278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45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494116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Clique aqui para adicionar um título</a:t>
            </a:r>
            <a:endParaRPr lang="pt-BR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scd</dc:creator>
  <cp:lastModifiedBy>Ufes</cp:lastModifiedBy>
  <cp:revision>5</cp:revision>
  <dcterms:created xsi:type="dcterms:W3CDTF">2015-02-10T13:25:02Z</dcterms:created>
  <dcterms:modified xsi:type="dcterms:W3CDTF">2018-03-08T14:41:01Z</dcterms:modified>
</cp:coreProperties>
</file>